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media/image2.png" ContentType="image/png"/>
  <Override PartName="/ppt/media/image4.png" ContentType="image/png"/>
  <Override PartName="/ppt/media/image5.png" ContentType="image/png"/>
  <Override PartName="/ppt/media/image1.png" ContentType="image/png"/>
  <Override PartName="/ppt/media/image6.png" ContentType="image/png"/>
  <Override PartName="/ppt/media/image3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  <Override PartName="/ppt/fonts/Font_1_Montserrat_Regular.fntdata" ContentType="application/x-fontdata"/>
  <Override PartName="/ppt/fonts/Font_7_Noto_Sans_Devanagari_Regular.fntdata" ContentType="application/x-fontdata"/>
  <Override PartName="/ppt/fonts/Font_2_Montserrat_Bold.fntdata" ContentType="application/x-fontdata"/>
  <Override PartName="/ppt/fonts/Font_3_Montserrat_Italic.fntdata" ContentType="application/x-fontdata"/>
  <Override PartName="/ppt/fonts/Font_5_Noto_Sans_CJK_SC_Regular.fntdata" ContentType="application/x-fontdata"/>
  <Override PartName="/ppt/fonts/Font_6_Noto_Sans_CJK_SC_Bold.fntdata" ContentType="application/x-fontdata"/>
  <Override PartName="/ppt/fonts/Font_4_Montserrat_BoldItalic.fntdata" ContentType="application/x-fontdata"/>
  <Override PartName="/ppt/fonts/Font_8_Noto_Sans_Devanagari_Bold.fntdata" ContentType="application/x-fontdata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Montserrat"/>
      <p:regular r:id="rId10"/>
      <p:bold r:id="rId11"/>
      <p:italic r:id="rId12"/>
      <p:boldItalic r:id="rId13"/>
    </p:embeddedFont>
    <p:embeddedFont>
      <p:font typeface="Noto Sans CJK SC"/>
      <p:regular r:id="rId14"/>
      <p:bold r:id="rId15"/>
    </p:embeddedFont>
    <p:embeddedFont>
      <p:font typeface="Noto Sans Devanagari"/>
      <p:regular r:id="rId16"/>
      <p:bold r:id="rId17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font" Target="fonts/Font_1_Montserrat_Regular.fntdata"/><Relationship Id="rId11" Type="http://schemas.openxmlformats.org/officeDocument/2006/relationships/font" Target="fonts/Font_2_Montserrat_Bold.fntdata"/><Relationship Id="rId12" Type="http://schemas.openxmlformats.org/officeDocument/2006/relationships/font" Target="fonts/Font_3_Montserrat_Italic.fntdata"/><Relationship Id="rId13" Type="http://schemas.openxmlformats.org/officeDocument/2006/relationships/font" Target="fonts/Font_4_Montserrat_BoldItalic.fntdata"/><Relationship Id="rId14" Type="http://schemas.openxmlformats.org/officeDocument/2006/relationships/font" Target="fonts/Font_5_Noto_Sans_CJK_SC_Regular.fntdata"/><Relationship Id="rId15" Type="http://schemas.openxmlformats.org/officeDocument/2006/relationships/font" Target="fonts/Font_6_Noto_Sans_CJK_SC_Bold.fntdata"/><Relationship Id="rId16" Type="http://schemas.openxmlformats.org/officeDocument/2006/relationships/font" Target="fonts/Font_7_Noto_Sans_Devanagari_Regular.fntdata"/><Relationship Id="rId17" Type="http://schemas.openxmlformats.org/officeDocument/2006/relationships/font" Target="fonts/Font_8_Noto_Sans_Devanagari_Bold.fntdata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E59C334-BEBB-4649-8115-8F1E4732E2DC}" type="slidenum">
              <a: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E2337C-3054-447A-97C4-000377CC05AD}" type="slidenum">
              <a: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70B689-37B3-4133-B723-32EB52454369}" type="slidenum">
              <a: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uk-UA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uk-UA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5164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EB0A85B-9FE5-4458-8D53-56F16E00E374}" type="slidenum">
              <a: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uk-UA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uk-UA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29D3F0-75D2-4AEE-853E-8EB1486101C8}" type="slidenum">
              <a: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uk-UA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uk-UA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3F0FDE-0594-4A13-BC9F-49590EBA018B}" type="slidenum">
              <a: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uk-UA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uk-UA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C89C03A-08B3-44CD-81C3-DDA7C574578E}" type="slidenum">
              <a: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uk-UA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uk-UA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E6DA54-DEAE-4851-B072-D1274225C040}" type="slidenum">
              <a: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uk-UA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uk-UA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9D0FB3-7901-4580-B0B7-D6D0DE8E3BE0}" type="slidenum">
              <a: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uk-UA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uk-UA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uk-UA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850CE3-00BB-4339-A06B-907F2AF84008}" type="slidenum">
              <a: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uk-UA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uk-UA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uk-UA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uk-UA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5A28D2C-9296-4188-A9F4-12E7E5A0805D}" type="slidenum">
              <a:rPr b="0" lang="en-US" sz="1200" strike="noStrike" u="none">
                <a:solidFill>
                  <a:srgbClr val="8c8c8c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b="0" lang="uk-UA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84;p13"/>
          <p:cNvSpPr/>
          <p:nvPr/>
        </p:nvSpPr>
        <p:spPr>
          <a:xfrm>
            <a:off x="2370240" y="6310080"/>
            <a:ext cx="1891440" cy="1891440"/>
          </a:xfrm>
          <a:custGeom>
            <a:avLst/>
            <a:gdLst>
              <a:gd name="textAreaLeft" fmla="*/ 0 w 1891440"/>
              <a:gd name="textAreaRight" fmla="*/ 1891800 w 1891440"/>
              <a:gd name="textAreaTop" fmla="*/ 0 h 1891440"/>
              <a:gd name="textAreaBottom" fmla="*/ 1891800 h 189144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2caf4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Google Shape;85;p13"/>
          <p:cNvSpPr/>
          <p:nvPr/>
        </p:nvSpPr>
        <p:spPr>
          <a:xfrm>
            <a:off x="637200" y="3608280"/>
            <a:ext cx="3070080" cy="3070080"/>
          </a:xfrm>
          <a:custGeom>
            <a:avLst/>
            <a:gdLst>
              <a:gd name="textAreaLeft" fmla="*/ 0 w 3070080"/>
              <a:gd name="textAreaRight" fmla="*/ 3070440 w 3070080"/>
              <a:gd name="textAreaTop" fmla="*/ 0 h 3070080"/>
              <a:gd name="textAreaBottom" fmla="*/ 3070440 h 307008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3c67bf">
                  <a:alpha val="95000"/>
                </a:srgbClr>
              </a:gs>
              <a:gs pos="100000">
                <a:srgbClr val="f7acff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86;p13"/>
          <p:cNvSpPr/>
          <p:nvPr/>
        </p:nvSpPr>
        <p:spPr>
          <a:xfrm>
            <a:off x="3414960" y="1189080"/>
            <a:ext cx="1991160" cy="1991160"/>
          </a:xfrm>
          <a:custGeom>
            <a:avLst/>
            <a:gdLst>
              <a:gd name="textAreaLeft" fmla="*/ 0 w 1991160"/>
              <a:gd name="textAreaRight" fmla="*/ 1991520 w 1991160"/>
              <a:gd name="textAreaTop" fmla="*/ 0 h 1991160"/>
              <a:gd name="textAreaBottom" fmla="*/ 1991520 h 199116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3c67bf">
                  <a:alpha val="95000"/>
                </a:srgbClr>
              </a:gs>
              <a:gs pos="100000">
                <a:srgbClr val="f7acff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87;p13"/>
          <p:cNvSpPr/>
          <p:nvPr/>
        </p:nvSpPr>
        <p:spPr>
          <a:xfrm>
            <a:off x="1890720" y="2154240"/>
            <a:ext cx="5362200" cy="5246280"/>
          </a:xfrm>
          <a:custGeom>
            <a:avLst/>
            <a:gdLst>
              <a:gd name="textAreaLeft" fmla="*/ 0 w 5362200"/>
              <a:gd name="textAreaRight" fmla="*/ 5362560 w 5362200"/>
              <a:gd name="textAreaTop" fmla="*/ 0 h 5246280"/>
              <a:gd name="textAreaBottom" fmla="*/ 5246640 h 524628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2caf4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88;p13"/>
          <p:cNvSpPr/>
          <p:nvPr/>
        </p:nvSpPr>
        <p:spPr>
          <a:xfrm>
            <a:off x="13043520" y="4214520"/>
            <a:ext cx="3185640" cy="3185640"/>
          </a:xfrm>
          <a:custGeom>
            <a:avLst/>
            <a:gdLst>
              <a:gd name="textAreaLeft" fmla="*/ 0 w 3185640"/>
              <a:gd name="textAreaRight" fmla="*/ 3186000 w 3185640"/>
              <a:gd name="textAreaTop" fmla="*/ 0 h 3185640"/>
              <a:gd name="textAreaBottom" fmla="*/ 3186000 h 318564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3c67bf">
                  <a:alpha val="57000"/>
                </a:srgbClr>
              </a:gs>
              <a:gs pos="100000">
                <a:srgbClr val="f7acff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Google Shape;89;p13"/>
          <p:cNvSpPr/>
          <p:nvPr/>
        </p:nvSpPr>
        <p:spPr>
          <a:xfrm>
            <a:off x="2730960" y="4147560"/>
            <a:ext cx="12177000" cy="140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1138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DataPulse</a:t>
            </a:r>
            <a:endParaRPr b="0" lang="uk-UA" sz="1138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90;p13"/>
          <p:cNvSpPr/>
          <p:nvPr/>
        </p:nvSpPr>
        <p:spPr>
          <a:xfrm>
            <a:off x="12744360" y="1504440"/>
            <a:ext cx="1891440" cy="1891440"/>
          </a:xfrm>
          <a:custGeom>
            <a:avLst/>
            <a:gdLst>
              <a:gd name="textAreaLeft" fmla="*/ 0 w 1891440"/>
              <a:gd name="textAreaRight" fmla="*/ 1891800 w 1891440"/>
              <a:gd name="textAreaTop" fmla="*/ 0 h 1891440"/>
              <a:gd name="textAreaBottom" fmla="*/ 1891800 h 189144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2caf4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Google Shape;91;p13"/>
          <p:cNvSpPr/>
          <p:nvPr/>
        </p:nvSpPr>
        <p:spPr>
          <a:xfrm>
            <a:off x="16050240" y="9473040"/>
            <a:ext cx="7236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Page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92;p13"/>
          <p:cNvSpPr/>
          <p:nvPr/>
        </p:nvSpPr>
        <p:spPr>
          <a:xfrm>
            <a:off x="16774200" y="9473040"/>
            <a:ext cx="35424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0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01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Google Shape;93;p13"/>
          <p:cNvSpPr/>
          <p:nvPr/>
        </p:nvSpPr>
        <p:spPr>
          <a:xfrm>
            <a:off x="1028880" y="9444600"/>
            <a:ext cx="414720" cy="414720"/>
          </a:xfrm>
          <a:custGeom>
            <a:avLst/>
            <a:gdLst>
              <a:gd name="textAreaLeft" fmla="*/ 0 w 414720"/>
              <a:gd name="textAreaRight" fmla="*/ 415080 w 414720"/>
              <a:gd name="textAreaTop" fmla="*/ 0 h 414720"/>
              <a:gd name="textAreaBottom" fmla="*/ 415080 h 414720"/>
            </a:gdLst>
            <a:ahLst/>
            <a:cxnLst/>
            <a:rect l="textAreaLeft" t="textAreaTop" r="textAreaRight" b="textAreaBottom"/>
            <a:pathLst>
              <a:path w="415258" h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Google Shape;94;p13"/>
          <p:cNvSpPr/>
          <p:nvPr/>
        </p:nvSpPr>
        <p:spPr>
          <a:xfrm>
            <a:off x="16412400" y="844200"/>
            <a:ext cx="846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219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2025</a:t>
            </a:r>
            <a:endParaRPr b="0" lang="uk-UA" sz="2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Google Shape;95;p13"/>
          <p:cNvSpPr/>
          <p:nvPr/>
        </p:nvSpPr>
        <p:spPr>
          <a:xfrm>
            <a:off x="15122160" y="6476760"/>
            <a:ext cx="1107000" cy="1143720"/>
          </a:xfrm>
          <a:custGeom>
            <a:avLst/>
            <a:gdLst>
              <a:gd name="textAreaLeft" fmla="*/ 0 w 1107000"/>
              <a:gd name="textAreaRight" fmla="*/ 1107360 w 1107000"/>
              <a:gd name="textAreaTop" fmla="*/ 0 h 1143720"/>
              <a:gd name="textAreaBottom" fmla="*/ 1144080 h 114372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2caf4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Google Shape;96;p13" descr=""/>
          <p:cNvPicPr/>
          <p:nvPr/>
        </p:nvPicPr>
        <p:blipFill>
          <a:blip r:embed="rId2"/>
          <a:stretch/>
        </p:blipFill>
        <p:spPr>
          <a:xfrm>
            <a:off x="791640" y="844200"/>
            <a:ext cx="2449800" cy="77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Google Shape;97;p13"/>
          <p:cNvSpPr/>
          <p:nvPr/>
        </p:nvSpPr>
        <p:spPr>
          <a:xfrm>
            <a:off x="5260320" y="5549040"/>
            <a:ext cx="7285320" cy="102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683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Datova analyza</a:t>
            </a:r>
            <a:endParaRPr b="0" lang="uk-UA" sz="68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102;p14"/>
          <p:cNvSpPr/>
          <p:nvPr/>
        </p:nvSpPr>
        <p:spPr>
          <a:xfrm>
            <a:off x="12229560" y="2240640"/>
            <a:ext cx="1991160" cy="1991160"/>
          </a:xfrm>
          <a:custGeom>
            <a:avLst/>
            <a:gdLst>
              <a:gd name="textAreaLeft" fmla="*/ 0 w 1991160"/>
              <a:gd name="textAreaRight" fmla="*/ 1991520 w 1991160"/>
              <a:gd name="textAreaTop" fmla="*/ 0 h 1991160"/>
              <a:gd name="textAreaBottom" fmla="*/ 1991520 h 199116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6" name="Google Shape;103;p14"/>
          <p:cNvGrpSpPr/>
          <p:nvPr/>
        </p:nvGrpSpPr>
        <p:grpSpPr>
          <a:xfrm>
            <a:off x="-499320" y="1872000"/>
            <a:ext cx="14152680" cy="7036200"/>
            <a:chOff x="-499320" y="1872000"/>
            <a:chExt cx="14152680" cy="7036200"/>
          </a:xfrm>
        </p:grpSpPr>
        <p:sp>
          <p:nvSpPr>
            <p:cNvPr id="77" name="Google Shape;104;p14"/>
            <p:cNvSpPr/>
            <p:nvPr/>
          </p:nvSpPr>
          <p:spPr>
            <a:xfrm>
              <a:off x="-499320" y="2016720"/>
              <a:ext cx="14152320" cy="6891480"/>
            </a:xfrm>
            <a:custGeom>
              <a:avLst/>
              <a:gdLst>
                <a:gd name="textAreaLeft" fmla="*/ 0 w 14152320"/>
                <a:gd name="textAreaRight" fmla="*/ 14152680 w 14152320"/>
                <a:gd name="textAreaTop" fmla="*/ 0 h 6891480"/>
                <a:gd name="textAreaBottom" fmla="*/ 6891840 h 6891480"/>
              </a:gdLst>
              <a:ahLst/>
              <a:cxnLst/>
              <a:rect l="textAreaLeft" t="textAreaTop" r="textAreaRight" b="textAreaBottom"/>
              <a:pathLst>
                <a:path w="3727414" h="1815129">
                  <a:moveTo>
                    <a:pt x="0" y="0"/>
                  </a:moveTo>
                  <a:lnTo>
                    <a:pt x="3727414" y="0"/>
                  </a:lnTo>
                  <a:lnTo>
                    <a:pt x="3727414" y="1815129"/>
                  </a:lnTo>
                  <a:lnTo>
                    <a:pt x="0" y="1815129"/>
                  </a:ln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22000"/>
                  </a:srgbClr>
                </a:gs>
                <a:gs pos="50000">
                  <a:srgbClr val="6b4caf">
                    <a:alpha val="13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" name="Google Shape;105;p14"/>
            <p:cNvSpPr/>
            <p:nvPr/>
          </p:nvSpPr>
          <p:spPr>
            <a:xfrm>
              <a:off x="-499320" y="1872000"/>
              <a:ext cx="14152680" cy="7035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" name="Google Shape;106;p14"/>
          <p:cNvSpPr/>
          <p:nvPr/>
        </p:nvSpPr>
        <p:spPr>
          <a:xfrm>
            <a:off x="1816920" y="3093480"/>
            <a:ext cx="6222240" cy="40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404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Chaos v nákladoch</a:t>
            </a:r>
            <a:endParaRPr b="0" lang="uk-UA" sz="4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uk-UA" sz="4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404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     Stratené blo</a:t>
            </a:r>
            <a:r>
              <a:rPr b="1" lang="en-US" sz="404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č</a:t>
            </a:r>
            <a:r>
              <a:rPr b="1" lang="en-US" sz="404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ky</a:t>
            </a:r>
            <a:endParaRPr b="0" lang="uk-UA" sz="4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uk-UA" sz="4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-US" sz="404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        Preplatky</a:t>
            </a:r>
            <a:endParaRPr b="0" lang="uk-UA" sz="4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Google Shape;107;p14"/>
          <p:cNvSpPr/>
          <p:nvPr/>
        </p:nvSpPr>
        <p:spPr>
          <a:xfrm>
            <a:off x="16050240" y="9473040"/>
            <a:ext cx="723600" cy="28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Page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Google Shape;108;p14"/>
          <p:cNvSpPr/>
          <p:nvPr/>
        </p:nvSpPr>
        <p:spPr>
          <a:xfrm>
            <a:off x="16774200" y="9473040"/>
            <a:ext cx="35424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0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02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Google Shape;109;p14"/>
          <p:cNvSpPr/>
          <p:nvPr/>
        </p:nvSpPr>
        <p:spPr>
          <a:xfrm>
            <a:off x="1028880" y="9444600"/>
            <a:ext cx="414720" cy="414720"/>
          </a:xfrm>
          <a:custGeom>
            <a:avLst/>
            <a:gdLst>
              <a:gd name="textAreaLeft" fmla="*/ 0 w 414720"/>
              <a:gd name="textAreaRight" fmla="*/ 415080 w 414720"/>
              <a:gd name="textAreaTop" fmla="*/ 0 h 414720"/>
              <a:gd name="textAreaBottom" fmla="*/ 415080 h 414720"/>
            </a:gdLst>
            <a:ahLst/>
            <a:cxnLst/>
            <a:rect l="textAreaLeft" t="textAreaTop" r="textAreaRight" b="textAreaBottom"/>
            <a:pathLst>
              <a:path w="415258" h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110;p14"/>
          <p:cNvSpPr/>
          <p:nvPr/>
        </p:nvSpPr>
        <p:spPr>
          <a:xfrm>
            <a:off x="16412400" y="844200"/>
            <a:ext cx="846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219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2025</a:t>
            </a:r>
            <a:endParaRPr b="0" lang="uk-UA" sz="2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111;p14"/>
          <p:cNvSpPr/>
          <p:nvPr/>
        </p:nvSpPr>
        <p:spPr>
          <a:xfrm>
            <a:off x="516960" y="1381680"/>
            <a:ext cx="1478880" cy="1477080"/>
          </a:xfrm>
          <a:custGeom>
            <a:avLst/>
            <a:gdLst>
              <a:gd name="textAreaLeft" fmla="*/ 0 w 1478880"/>
              <a:gd name="textAreaRight" fmla="*/ 1479240 w 1478880"/>
              <a:gd name="textAreaTop" fmla="*/ 0 h 1477080"/>
              <a:gd name="textAreaBottom" fmla="*/ 1477440 h 147708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3c67bf">
                  <a:alpha val="57000"/>
                </a:srgbClr>
              </a:gs>
              <a:gs pos="100000">
                <a:srgbClr val="f7acff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112;p14"/>
          <p:cNvSpPr/>
          <p:nvPr/>
        </p:nvSpPr>
        <p:spPr>
          <a:xfrm>
            <a:off x="11594520" y="1872000"/>
            <a:ext cx="1478880" cy="1411920"/>
          </a:xfrm>
          <a:custGeom>
            <a:avLst/>
            <a:gdLst>
              <a:gd name="textAreaLeft" fmla="*/ 0 w 1478880"/>
              <a:gd name="textAreaRight" fmla="*/ 1479240 w 1478880"/>
              <a:gd name="textAreaTop" fmla="*/ 0 h 1411920"/>
              <a:gd name="textAreaBottom" fmla="*/ 1412280 h 141192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3c67bf">
                  <a:alpha val="57000"/>
                </a:srgbClr>
              </a:gs>
              <a:gs pos="100000">
                <a:srgbClr val="f7acff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13;p14"/>
          <p:cNvSpPr/>
          <p:nvPr/>
        </p:nvSpPr>
        <p:spPr>
          <a:xfrm>
            <a:off x="6147720" y="8300160"/>
            <a:ext cx="1891440" cy="1779840"/>
          </a:xfrm>
          <a:custGeom>
            <a:avLst/>
            <a:gdLst>
              <a:gd name="textAreaLeft" fmla="*/ 0 w 1891440"/>
              <a:gd name="textAreaRight" fmla="*/ 1891800 w 1891440"/>
              <a:gd name="textAreaTop" fmla="*/ 0 h 1779840"/>
              <a:gd name="textAreaBottom" fmla="*/ 1780200 h 177984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Google Shape;114;p14"/>
          <p:cNvSpPr/>
          <p:nvPr/>
        </p:nvSpPr>
        <p:spPr>
          <a:xfrm>
            <a:off x="6618600" y="355320"/>
            <a:ext cx="4715280" cy="102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683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Problem?</a:t>
            </a:r>
            <a:endParaRPr b="0" lang="uk-UA" sz="68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Google Shape;115;p14"/>
          <p:cNvSpPr/>
          <p:nvPr/>
        </p:nvSpPr>
        <p:spPr>
          <a:xfrm>
            <a:off x="1407960" y="3261240"/>
            <a:ext cx="355320" cy="334800"/>
          </a:xfrm>
          <a:custGeom>
            <a:avLst/>
            <a:gdLst>
              <a:gd name="textAreaLeft" fmla="*/ 0 w 355320"/>
              <a:gd name="textAreaRight" fmla="*/ 355680 w 355320"/>
              <a:gd name="textAreaTop" fmla="*/ 0 h 334800"/>
              <a:gd name="textAreaBottom" fmla="*/ 335160 h 33480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Google Shape;116;p14"/>
          <p:cNvSpPr/>
          <p:nvPr/>
        </p:nvSpPr>
        <p:spPr>
          <a:xfrm>
            <a:off x="1996200" y="4975920"/>
            <a:ext cx="355320" cy="334800"/>
          </a:xfrm>
          <a:custGeom>
            <a:avLst/>
            <a:gdLst>
              <a:gd name="textAreaLeft" fmla="*/ 0 w 355320"/>
              <a:gd name="textAreaRight" fmla="*/ 355680 w 355320"/>
              <a:gd name="textAreaTop" fmla="*/ 0 h 334800"/>
              <a:gd name="textAreaBottom" fmla="*/ 335160 h 33480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Google Shape;117;p14"/>
          <p:cNvSpPr/>
          <p:nvPr/>
        </p:nvSpPr>
        <p:spPr>
          <a:xfrm>
            <a:off x="2430000" y="6661440"/>
            <a:ext cx="355320" cy="334800"/>
          </a:xfrm>
          <a:custGeom>
            <a:avLst/>
            <a:gdLst>
              <a:gd name="textAreaLeft" fmla="*/ 0 w 355320"/>
              <a:gd name="textAreaRight" fmla="*/ 355680 w 355320"/>
              <a:gd name="textAreaTop" fmla="*/ 0 h 334800"/>
              <a:gd name="textAreaBottom" fmla="*/ 335160 h 33480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Google Shape;118;p14" descr=""/>
          <p:cNvPicPr/>
          <p:nvPr/>
        </p:nvPicPr>
        <p:blipFill>
          <a:blip r:embed="rId2"/>
          <a:stretch/>
        </p:blipFill>
        <p:spPr>
          <a:xfrm>
            <a:off x="6984720" y="2704680"/>
            <a:ext cx="10274040" cy="57387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2" name="Google Shape;119;p14"/>
          <p:cNvGrpSpPr/>
          <p:nvPr/>
        </p:nvGrpSpPr>
        <p:grpSpPr>
          <a:xfrm>
            <a:off x="6984720" y="6565320"/>
            <a:ext cx="10274040" cy="2386440"/>
            <a:chOff x="6984720" y="6565320"/>
            <a:chExt cx="10274040" cy="2386440"/>
          </a:xfrm>
        </p:grpSpPr>
        <p:sp>
          <p:nvSpPr>
            <p:cNvPr id="93" name="Google Shape;120;p14"/>
            <p:cNvSpPr/>
            <p:nvPr/>
          </p:nvSpPr>
          <p:spPr>
            <a:xfrm>
              <a:off x="6984720" y="6710040"/>
              <a:ext cx="10274040" cy="2241720"/>
            </a:xfrm>
            <a:custGeom>
              <a:avLst/>
              <a:gdLst>
                <a:gd name="textAreaLeft" fmla="*/ 0 w 10274040"/>
                <a:gd name="textAreaRight" fmla="*/ 10274400 w 10274040"/>
                <a:gd name="textAreaTop" fmla="*/ 0 h 2241720"/>
                <a:gd name="textAreaBottom" fmla="*/ 2242080 h 2241720"/>
              </a:gdLst>
              <a:ahLst/>
              <a:cxnLst/>
              <a:rect l="textAreaLeft" t="textAreaTop" r="textAreaRight" b="textAreaBottom"/>
              <a:pathLst>
                <a:path w="1731173" h="590470">
                  <a:moveTo>
                    <a:pt x="0" y="0"/>
                  </a:moveTo>
                  <a:lnTo>
                    <a:pt x="1731173" y="0"/>
                  </a:lnTo>
                  <a:lnTo>
                    <a:pt x="1731173" y="590470"/>
                  </a:lnTo>
                  <a:lnTo>
                    <a:pt x="0" y="590470"/>
                  </a:lnTo>
                  <a:close/>
                </a:path>
              </a:pathLst>
            </a:custGeom>
            <a:gradFill rotWithShape="0">
              <a:gsLst>
                <a:gs pos="0">
                  <a:srgbClr val="f7acff">
                    <a:alpha val="0"/>
                  </a:srgbClr>
                </a:gs>
                <a:gs pos="100000">
                  <a:srgbClr val="3c67b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" name="Google Shape;121;p14"/>
            <p:cNvSpPr/>
            <p:nvPr/>
          </p:nvSpPr>
          <p:spPr>
            <a:xfrm>
              <a:off x="6984720" y="6565320"/>
              <a:ext cx="10274040" cy="2386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95" name="Google Shape;122;p14" descr=""/>
          <p:cNvPicPr/>
          <p:nvPr/>
        </p:nvPicPr>
        <p:blipFill>
          <a:blip r:embed="rId3"/>
          <a:stretch/>
        </p:blipFill>
        <p:spPr>
          <a:xfrm>
            <a:off x="447480" y="374400"/>
            <a:ext cx="2449800" cy="771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127;p15"/>
          <p:cNvSpPr/>
          <p:nvPr/>
        </p:nvSpPr>
        <p:spPr>
          <a:xfrm>
            <a:off x="11547720" y="1016280"/>
            <a:ext cx="8479080" cy="7353360"/>
          </a:xfrm>
          <a:custGeom>
            <a:avLst/>
            <a:gdLst>
              <a:gd name="textAreaLeft" fmla="*/ 0 w 8479080"/>
              <a:gd name="textAreaRight" fmla="*/ 8479440 w 8479080"/>
              <a:gd name="textAreaTop" fmla="*/ 0 h 7353360"/>
              <a:gd name="textAreaBottom" fmla="*/ 7353720 h 735336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3c67bf">
                  <a:alpha val="57000"/>
                </a:srgbClr>
              </a:gs>
              <a:gs pos="100000">
                <a:srgbClr val="f7acff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128;p15"/>
          <p:cNvSpPr/>
          <p:nvPr/>
        </p:nvSpPr>
        <p:spPr>
          <a:xfrm>
            <a:off x="10932120" y="1927800"/>
            <a:ext cx="1991160" cy="1991160"/>
          </a:xfrm>
          <a:custGeom>
            <a:avLst/>
            <a:gdLst>
              <a:gd name="textAreaLeft" fmla="*/ 0 w 1991160"/>
              <a:gd name="textAreaRight" fmla="*/ 1991520 w 1991160"/>
              <a:gd name="textAreaTop" fmla="*/ 0 h 1991160"/>
              <a:gd name="textAreaBottom" fmla="*/ 1991520 h 199116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8" name="Google Shape;129;p15"/>
          <p:cNvGrpSpPr/>
          <p:nvPr/>
        </p:nvGrpSpPr>
        <p:grpSpPr>
          <a:xfrm>
            <a:off x="-275760" y="1894680"/>
            <a:ext cx="14152680" cy="7036200"/>
            <a:chOff x="-275760" y="1894680"/>
            <a:chExt cx="14152680" cy="7036200"/>
          </a:xfrm>
        </p:grpSpPr>
        <p:sp>
          <p:nvSpPr>
            <p:cNvPr id="99" name="Google Shape;130;p15"/>
            <p:cNvSpPr/>
            <p:nvPr/>
          </p:nvSpPr>
          <p:spPr>
            <a:xfrm>
              <a:off x="-275760" y="2039400"/>
              <a:ext cx="14152320" cy="6891480"/>
            </a:xfrm>
            <a:custGeom>
              <a:avLst/>
              <a:gdLst>
                <a:gd name="textAreaLeft" fmla="*/ 0 w 14152320"/>
                <a:gd name="textAreaRight" fmla="*/ 14152680 w 14152320"/>
                <a:gd name="textAreaTop" fmla="*/ 0 h 6891480"/>
                <a:gd name="textAreaBottom" fmla="*/ 6891840 h 6891480"/>
              </a:gdLst>
              <a:ahLst/>
              <a:cxnLst/>
              <a:rect l="textAreaLeft" t="textAreaTop" r="textAreaRight" b="textAreaBottom"/>
              <a:pathLst>
                <a:path w="3727414" h="1815129">
                  <a:moveTo>
                    <a:pt x="0" y="0"/>
                  </a:moveTo>
                  <a:lnTo>
                    <a:pt x="3727414" y="0"/>
                  </a:lnTo>
                  <a:lnTo>
                    <a:pt x="3727414" y="1815129"/>
                  </a:lnTo>
                  <a:lnTo>
                    <a:pt x="0" y="1815129"/>
                  </a:ln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22000"/>
                  </a:srgbClr>
                </a:gs>
                <a:gs pos="50000">
                  <a:srgbClr val="6b4caf">
                    <a:alpha val="13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" name="Google Shape;131;p15"/>
            <p:cNvSpPr/>
            <p:nvPr/>
          </p:nvSpPr>
          <p:spPr>
            <a:xfrm>
              <a:off x="-275760" y="1894680"/>
              <a:ext cx="14152680" cy="7035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1" name="Google Shape;132;p15"/>
          <p:cNvSpPr/>
          <p:nvPr/>
        </p:nvSpPr>
        <p:spPr>
          <a:xfrm>
            <a:off x="1285200" y="3093480"/>
            <a:ext cx="6222240" cy="40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404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Štatistika výdavkov</a:t>
            </a:r>
            <a:endParaRPr b="0" lang="uk-UA" sz="4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uk-UA" sz="4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404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     Upravené </a:t>
            </a:r>
            <a:r>
              <a:rPr b="1" lang="en-US" sz="404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bločky</a:t>
            </a:r>
            <a:endParaRPr b="0" lang="uk-UA" sz="4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uk-UA" sz="4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-US" sz="404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          AI assistant</a:t>
            </a:r>
            <a:endParaRPr b="0" lang="uk-UA" sz="40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Google Shape;133;p15"/>
          <p:cNvSpPr/>
          <p:nvPr/>
        </p:nvSpPr>
        <p:spPr>
          <a:xfrm>
            <a:off x="16050240" y="9473040"/>
            <a:ext cx="72360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Page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34;p15"/>
          <p:cNvSpPr/>
          <p:nvPr/>
        </p:nvSpPr>
        <p:spPr>
          <a:xfrm>
            <a:off x="16774200" y="9473040"/>
            <a:ext cx="35424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0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03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35;p15"/>
          <p:cNvSpPr/>
          <p:nvPr/>
        </p:nvSpPr>
        <p:spPr>
          <a:xfrm>
            <a:off x="1028880" y="9444600"/>
            <a:ext cx="414720" cy="414720"/>
          </a:xfrm>
          <a:custGeom>
            <a:avLst/>
            <a:gdLst>
              <a:gd name="textAreaLeft" fmla="*/ 0 w 414720"/>
              <a:gd name="textAreaRight" fmla="*/ 415080 w 414720"/>
              <a:gd name="textAreaTop" fmla="*/ 0 h 414720"/>
              <a:gd name="textAreaBottom" fmla="*/ 415080 h 414720"/>
            </a:gdLst>
            <a:ahLst/>
            <a:cxnLst/>
            <a:rect l="textAreaLeft" t="textAreaTop" r="textAreaRight" b="textAreaBottom"/>
            <a:pathLst>
              <a:path w="415258" h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Google Shape;136;p15"/>
          <p:cNvSpPr/>
          <p:nvPr/>
        </p:nvSpPr>
        <p:spPr>
          <a:xfrm>
            <a:off x="16412400" y="844200"/>
            <a:ext cx="846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219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2025</a:t>
            </a:r>
            <a:endParaRPr b="0" lang="uk-UA" sz="2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Google Shape;137;p15"/>
          <p:cNvSpPr/>
          <p:nvPr/>
        </p:nvSpPr>
        <p:spPr>
          <a:xfrm>
            <a:off x="-358560" y="1254600"/>
            <a:ext cx="1478880" cy="1477080"/>
          </a:xfrm>
          <a:custGeom>
            <a:avLst/>
            <a:gdLst>
              <a:gd name="textAreaLeft" fmla="*/ 0 w 1478880"/>
              <a:gd name="textAreaRight" fmla="*/ 1479240 w 1478880"/>
              <a:gd name="textAreaTop" fmla="*/ 0 h 1477080"/>
              <a:gd name="textAreaBottom" fmla="*/ 1477440 h 147708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3c67bf">
                  <a:alpha val="57000"/>
                </a:srgbClr>
              </a:gs>
              <a:gs pos="100000">
                <a:srgbClr val="f7acff">
                  <a:alpha val="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Google Shape;138;p15"/>
          <p:cNvSpPr/>
          <p:nvPr/>
        </p:nvSpPr>
        <p:spPr>
          <a:xfrm>
            <a:off x="6147720" y="8300160"/>
            <a:ext cx="1891440" cy="1779840"/>
          </a:xfrm>
          <a:custGeom>
            <a:avLst/>
            <a:gdLst>
              <a:gd name="textAreaLeft" fmla="*/ 0 w 1891440"/>
              <a:gd name="textAreaRight" fmla="*/ 1891800 w 1891440"/>
              <a:gd name="textAreaTop" fmla="*/ 0 h 1779840"/>
              <a:gd name="textAreaBottom" fmla="*/ 1780200 h 177984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Google Shape;139;p15"/>
          <p:cNvSpPr/>
          <p:nvPr/>
        </p:nvSpPr>
        <p:spPr>
          <a:xfrm>
            <a:off x="6618600" y="355320"/>
            <a:ext cx="4715280" cy="102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683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Riešenie!</a:t>
            </a:r>
            <a:endParaRPr b="0" lang="uk-UA" sz="68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Google Shape;140;p15"/>
          <p:cNvSpPr/>
          <p:nvPr/>
        </p:nvSpPr>
        <p:spPr>
          <a:xfrm>
            <a:off x="860760" y="3261240"/>
            <a:ext cx="355320" cy="334800"/>
          </a:xfrm>
          <a:custGeom>
            <a:avLst/>
            <a:gdLst>
              <a:gd name="textAreaLeft" fmla="*/ 0 w 355320"/>
              <a:gd name="textAreaRight" fmla="*/ 355680 w 355320"/>
              <a:gd name="textAreaTop" fmla="*/ 0 h 334800"/>
              <a:gd name="textAreaBottom" fmla="*/ 335160 h 33480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Google Shape;141;p15"/>
          <p:cNvSpPr/>
          <p:nvPr/>
        </p:nvSpPr>
        <p:spPr>
          <a:xfrm>
            <a:off x="1495080" y="4975920"/>
            <a:ext cx="355320" cy="334800"/>
          </a:xfrm>
          <a:custGeom>
            <a:avLst/>
            <a:gdLst>
              <a:gd name="textAreaLeft" fmla="*/ 0 w 355320"/>
              <a:gd name="textAreaRight" fmla="*/ 355680 w 355320"/>
              <a:gd name="textAreaTop" fmla="*/ 0 h 334800"/>
              <a:gd name="textAreaBottom" fmla="*/ 335160 h 33480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Google Shape;142;p15"/>
          <p:cNvSpPr/>
          <p:nvPr/>
        </p:nvSpPr>
        <p:spPr>
          <a:xfrm>
            <a:off x="2281320" y="6708600"/>
            <a:ext cx="355320" cy="334800"/>
          </a:xfrm>
          <a:custGeom>
            <a:avLst/>
            <a:gdLst>
              <a:gd name="textAreaLeft" fmla="*/ 0 w 355320"/>
              <a:gd name="textAreaRight" fmla="*/ 355680 w 355320"/>
              <a:gd name="textAreaTop" fmla="*/ 0 h 334800"/>
              <a:gd name="textAreaBottom" fmla="*/ 335160 h 33480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2" name="Google Shape;143;p15" descr=""/>
          <p:cNvPicPr/>
          <p:nvPr/>
        </p:nvPicPr>
        <p:blipFill>
          <a:blip r:embed="rId2"/>
          <a:stretch/>
        </p:blipFill>
        <p:spPr>
          <a:xfrm>
            <a:off x="447480" y="482400"/>
            <a:ext cx="2449800" cy="77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Google Shape;144;p15" descr=""/>
          <p:cNvPicPr/>
          <p:nvPr/>
        </p:nvPicPr>
        <p:blipFill>
          <a:blip r:embed="rId3"/>
          <a:stretch/>
        </p:blipFill>
        <p:spPr>
          <a:xfrm>
            <a:off x="6984720" y="3093480"/>
            <a:ext cx="10274760" cy="48661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14" name="Google Shape;145;p15"/>
          <p:cNvGrpSpPr/>
          <p:nvPr/>
        </p:nvGrpSpPr>
        <p:grpSpPr>
          <a:xfrm>
            <a:off x="6984720" y="7394760"/>
            <a:ext cx="10274760" cy="1556640"/>
            <a:chOff x="6984720" y="7394760"/>
            <a:chExt cx="10274760" cy="1556640"/>
          </a:xfrm>
        </p:grpSpPr>
        <p:sp>
          <p:nvSpPr>
            <p:cNvPr id="115" name="Google Shape;146;p15"/>
            <p:cNvSpPr/>
            <p:nvPr/>
          </p:nvSpPr>
          <p:spPr>
            <a:xfrm>
              <a:off x="6984720" y="7489080"/>
              <a:ext cx="10274040" cy="1462320"/>
            </a:xfrm>
            <a:custGeom>
              <a:avLst/>
              <a:gdLst>
                <a:gd name="textAreaLeft" fmla="*/ 0 w 10274040"/>
                <a:gd name="textAreaRight" fmla="*/ 10274400 w 10274040"/>
                <a:gd name="textAreaTop" fmla="*/ 0 h 1462320"/>
                <a:gd name="textAreaBottom" fmla="*/ 1462680 h 1462320"/>
              </a:gdLst>
              <a:ahLst/>
              <a:cxnLst/>
              <a:rect l="textAreaLeft" t="textAreaTop" r="textAreaRight" b="textAreaBottom"/>
              <a:pathLst>
                <a:path w="1731173" h="590470">
                  <a:moveTo>
                    <a:pt x="0" y="0"/>
                  </a:moveTo>
                  <a:lnTo>
                    <a:pt x="1731173" y="0"/>
                  </a:lnTo>
                  <a:lnTo>
                    <a:pt x="1731173" y="590470"/>
                  </a:lnTo>
                  <a:lnTo>
                    <a:pt x="0" y="590470"/>
                  </a:lnTo>
                  <a:close/>
                </a:path>
              </a:pathLst>
            </a:custGeom>
            <a:gradFill rotWithShape="0">
              <a:gsLst>
                <a:gs pos="0">
                  <a:srgbClr val="f7acff">
                    <a:alpha val="0"/>
                  </a:srgbClr>
                </a:gs>
                <a:gs pos="100000">
                  <a:srgbClr val="3c67bf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" name="Google Shape;147;p15"/>
            <p:cNvSpPr/>
            <p:nvPr/>
          </p:nvSpPr>
          <p:spPr>
            <a:xfrm>
              <a:off x="6984720" y="7394760"/>
              <a:ext cx="10274760" cy="1556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52;p16"/>
          <p:cNvGrpSpPr/>
          <p:nvPr/>
        </p:nvGrpSpPr>
        <p:grpSpPr>
          <a:xfrm>
            <a:off x="-499680" y="1957320"/>
            <a:ext cx="16337160" cy="4835160"/>
            <a:chOff x="-499680" y="1957320"/>
            <a:chExt cx="16337160" cy="4835160"/>
          </a:xfrm>
        </p:grpSpPr>
        <p:sp>
          <p:nvSpPr>
            <p:cNvPr id="118" name="Google Shape;153;p16"/>
            <p:cNvSpPr/>
            <p:nvPr/>
          </p:nvSpPr>
          <p:spPr>
            <a:xfrm>
              <a:off x="-499680" y="2101680"/>
              <a:ext cx="16336800" cy="4690800"/>
            </a:xfrm>
            <a:custGeom>
              <a:avLst/>
              <a:gdLst>
                <a:gd name="textAreaLeft" fmla="*/ 0 w 16336800"/>
                <a:gd name="textAreaRight" fmla="*/ 16337160 w 16336800"/>
                <a:gd name="textAreaTop" fmla="*/ 0 h 4690800"/>
                <a:gd name="textAreaBottom" fmla="*/ 4691160 h 4690800"/>
              </a:gdLst>
              <a:ahLst/>
              <a:cxnLst/>
              <a:rect l="textAreaLeft" t="textAreaTop" r="textAreaRight" b="textAreaBottom"/>
              <a:pathLst>
                <a:path w="3727414" h="1235549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22000"/>
                  </a:srgbClr>
                </a:gs>
                <a:gs pos="50000">
                  <a:srgbClr val="6b4caf">
                    <a:alpha val="13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uk-UA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" name="Google Shape;154;p16"/>
            <p:cNvSpPr/>
            <p:nvPr/>
          </p:nvSpPr>
          <p:spPr>
            <a:xfrm>
              <a:off x="-499680" y="1957320"/>
              <a:ext cx="16337160" cy="483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20" name="Google Shape;155;p16"/>
          <p:cNvGrpSpPr/>
          <p:nvPr/>
        </p:nvGrpSpPr>
        <p:grpSpPr>
          <a:xfrm>
            <a:off x="16774200" y="2306520"/>
            <a:ext cx="1891800" cy="1891800"/>
            <a:chOff x="16774200" y="2306520"/>
            <a:chExt cx="1891800" cy="1891800"/>
          </a:xfrm>
        </p:grpSpPr>
        <p:sp>
          <p:nvSpPr>
            <p:cNvPr id="121" name="Google Shape;156;p16"/>
            <p:cNvSpPr/>
            <p:nvPr/>
          </p:nvSpPr>
          <p:spPr>
            <a:xfrm>
              <a:off x="16774200" y="2306520"/>
              <a:ext cx="1891800" cy="1891800"/>
            </a:xfrm>
            <a:custGeom>
              <a:avLst/>
              <a:gdLst>
                <a:gd name="textAreaLeft" fmla="*/ 0 w 1891800"/>
                <a:gd name="textAreaRight" fmla="*/ 1892160 w 1891800"/>
                <a:gd name="textAreaTop" fmla="*/ 0 h 1891800"/>
                <a:gd name="textAreaBottom" fmla="*/ 1892160 h 189180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95000"/>
                  </a:srgbClr>
                </a:gs>
                <a:gs pos="100000">
                  <a:srgbClr val="f7acff">
                    <a:alpha val="9500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" name="Google Shape;157;p16"/>
            <p:cNvSpPr/>
            <p:nvPr/>
          </p:nvSpPr>
          <p:spPr>
            <a:xfrm>
              <a:off x="16951680" y="2395440"/>
              <a:ext cx="1536840" cy="162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23" name="Google Shape;158;p16"/>
          <p:cNvGrpSpPr/>
          <p:nvPr/>
        </p:nvGrpSpPr>
        <p:grpSpPr>
          <a:xfrm>
            <a:off x="400680" y="1693440"/>
            <a:ext cx="1256040" cy="1256040"/>
            <a:chOff x="400680" y="1693440"/>
            <a:chExt cx="1256040" cy="1256040"/>
          </a:xfrm>
        </p:grpSpPr>
        <p:sp>
          <p:nvSpPr>
            <p:cNvPr id="124" name="Google Shape;159;p16"/>
            <p:cNvSpPr/>
            <p:nvPr/>
          </p:nvSpPr>
          <p:spPr>
            <a:xfrm>
              <a:off x="400680" y="1693440"/>
              <a:ext cx="1256040" cy="1256040"/>
            </a:xfrm>
            <a:custGeom>
              <a:avLst/>
              <a:gdLst>
                <a:gd name="textAreaLeft" fmla="*/ 0 w 1256040"/>
                <a:gd name="textAreaRight" fmla="*/ 1256400 w 1256040"/>
                <a:gd name="textAreaTop" fmla="*/ 0 h 1256040"/>
                <a:gd name="textAreaBottom" fmla="*/ 1256400 h 12560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95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" name="Google Shape;160;p16"/>
            <p:cNvSpPr/>
            <p:nvPr/>
          </p:nvSpPr>
          <p:spPr>
            <a:xfrm>
              <a:off x="518400" y="1752120"/>
              <a:ext cx="1020240" cy="107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6" name="Google Shape;161;p16"/>
          <p:cNvSpPr/>
          <p:nvPr/>
        </p:nvSpPr>
        <p:spPr>
          <a:xfrm>
            <a:off x="1028880" y="9444600"/>
            <a:ext cx="414720" cy="414720"/>
          </a:xfrm>
          <a:custGeom>
            <a:avLst/>
            <a:gdLst>
              <a:gd name="textAreaLeft" fmla="*/ 0 w 414720"/>
              <a:gd name="textAreaRight" fmla="*/ 415080 w 414720"/>
              <a:gd name="textAreaTop" fmla="*/ 0 h 414720"/>
              <a:gd name="textAreaBottom" fmla="*/ 415080 h 414720"/>
            </a:gdLst>
            <a:ahLst/>
            <a:cxnLst/>
            <a:rect l="textAreaLeft" t="textAreaTop" r="textAreaRight" b="textAreaBottom"/>
            <a:pathLst>
              <a:path w="415258" h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7" name="Google Shape;162;p16"/>
          <p:cNvGrpSpPr/>
          <p:nvPr/>
        </p:nvGrpSpPr>
        <p:grpSpPr>
          <a:xfrm>
            <a:off x="1839960" y="6978240"/>
            <a:ext cx="1256040" cy="1256040"/>
            <a:chOff x="1839960" y="6978240"/>
            <a:chExt cx="1256040" cy="1256040"/>
          </a:xfrm>
        </p:grpSpPr>
        <p:sp>
          <p:nvSpPr>
            <p:cNvPr id="128" name="Google Shape;163;p16"/>
            <p:cNvSpPr/>
            <p:nvPr/>
          </p:nvSpPr>
          <p:spPr>
            <a:xfrm>
              <a:off x="1839960" y="6978240"/>
              <a:ext cx="1256040" cy="1256040"/>
            </a:xfrm>
            <a:custGeom>
              <a:avLst/>
              <a:gdLst>
                <a:gd name="textAreaLeft" fmla="*/ 0 w 1256040"/>
                <a:gd name="textAreaRight" fmla="*/ 1256400 w 1256040"/>
                <a:gd name="textAreaTop" fmla="*/ 0 h 1256040"/>
                <a:gd name="textAreaBottom" fmla="*/ 1256400 h 12560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95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" name="Google Shape;164;p16"/>
            <p:cNvSpPr/>
            <p:nvPr/>
          </p:nvSpPr>
          <p:spPr>
            <a:xfrm>
              <a:off x="1958040" y="7037280"/>
              <a:ext cx="1020240" cy="107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30" name="Google Shape;165;p16"/>
          <p:cNvGrpSpPr/>
          <p:nvPr/>
        </p:nvGrpSpPr>
        <p:grpSpPr>
          <a:xfrm>
            <a:off x="15422040" y="5233320"/>
            <a:ext cx="1256040" cy="1256040"/>
            <a:chOff x="15422040" y="5233320"/>
            <a:chExt cx="1256040" cy="1256040"/>
          </a:xfrm>
        </p:grpSpPr>
        <p:sp>
          <p:nvSpPr>
            <p:cNvPr id="131" name="Google Shape;166;p16"/>
            <p:cNvSpPr/>
            <p:nvPr/>
          </p:nvSpPr>
          <p:spPr>
            <a:xfrm>
              <a:off x="15422040" y="5233320"/>
              <a:ext cx="1256040" cy="1256040"/>
            </a:xfrm>
            <a:custGeom>
              <a:avLst/>
              <a:gdLst>
                <a:gd name="textAreaLeft" fmla="*/ 0 w 1256040"/>
                <a:gd name="textAreaRight" fmla="*/ 1256400 w 1256040"/>
                <a:gd name="textAreaTop" fmla="*/ 0 h 1256040"/>
                <a:gd name="textAreaBottom" fmla="*/ 1256400 h 12560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95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" name="Google Shape;167;p16"/>
            <p:cNvSpPr/>
            <p:nvPr/>
          </p:nvSpPr>
          <p:spPr>
            <a:xfrm>
              <a:off x="15539760" y="5292000"/>
              <a:ext cx="1020240" cy="107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33" name="Google Shape;168;p16"/>
          <p:cNvSpPr/>
          <p:nvPr/>
        </p:nvSpPr>
        <p:spPr>
          <a:xfrm>
            <a:off x="1839960" y="3429000"/>
            <a:ext cx="13588560" cy="14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234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Rýchla analýza 10 najpopulárnejších items v troch rôznych oblastiach</a:t>
            </a:r>
            <a:endParaRPr b="0" lang="uk-UA" sz="2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234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Shops/Products/Categories s možnosťou zobraziť prehľadný graf a vybrať si podľa dní</a:t>
            </a:r>
            <a:endParaRPr b="0" lang="uk-UA" sz="2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14000"/>
              </a:lnSpc>
              <a:spcBef>
                <a:spcPts val="1199"/>
              </a:spcBef>
              <a:tabLst>
                <a:tab algn="l" pos="0"/>
              </a:tabLst>
            </a:pPr>
            <a:endParaRPr b="0" lang="uk-UA" sz="234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Google Shape;169;p16"/>
          <p:cNvSpPr/>
          <p:nvPr/>
        </p:nvSpPr>
        <p:spPr>
          <a:xfrm>
            <a:off x="16050240" y="9473040"/>
            <a:ext cx="72360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Page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Google Shape;170;p16"/>
          <p:cNvSpPr/>
          <p:nvPr/>
        </p:nvSpPr>
        <p:spPr>
          <a:xfrm>
            <a:off x="16774200" y="9473040"/>
            <a:ext cx="35424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0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04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Google Shape;171;p16"/>
          <p:cNvSpPr/>
          <p:nvPr/>
        </p:nvSpPr>
        <p:spPr>
          <a:xfrm>
            <a:off x="16412400" y="844200"/>
            <a:ext cx="846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219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2025</a:t>
            </a:r>
            <a:endParaRPr b="0" lang="uk-UA" sz="2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172;p16"/>
          <p:cNvSpPr/>
          <p:nvPr/>
        </p:nvSpPr>
        <p:spPr>
          <a:xfrm>
            <a:off x="7195680" y="2306520"/>
            <a:ext cx="369540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570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Štatistika</a:t>
            </a:r>
            <a:r>
              <a:rPr b="1" lang="en-US" sz="6830" strike="noStrike" u="none">
                <a:solidFill>
                  <a:srgbClr val="240960"/>
                </a:solidFill>
                <a:effectLst/>
                <a:uFillTx/>
                <a:latin typeface="Montserrat"/>
                <a:ea typeface="Montserrat"/>
              </a:rPr>
              <a:t> </a:t>
            </a:r>
            <a:endParaRPr b="0" lang="uk-UA" sz="68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173;p16"/>
          <p:cNvSpPr/>
          <p:nvPr/>
        </p:nvSpPr>
        <p:spPr>
          <a:xfrm>
            <a:off x="16724520" y="2207160"/>
            <a:ext cx="1991160" cy="1991160"/>
          </a:xfrm>
          <a:custGeom>
            <a:avLst/>
            <a:gdLst>
              <a:gd name="textAreaLeft" fmla="*/ 0 w 1991160"/>
              <a:gd name="textAreaRight" fmla="*/ 1991520 w 1991160"/>
              <a:gd name="textAreaTop" fmla="*/ 0 h 1991160"/>
              <a:gd name="textAreaBottom" fmla="*/ 1991520 h 199116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Google Shape;174;p16" descr=""/>
          <p:cNvPicPr/>
          <p:nvPr/>
        </p:nvPicPr>
        <p:blipFill>
          <a:blip r:embed="rId2"/>
          <a:stretch/>
        </p:blipFill>
        <p:spPr>
          <a:xfrm>
            <a:off x="463320" y="500040"/>
            <a:ext cx="2449800" cy="77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Google Shape;175;p16" descr=""/>
          <p:cNvPicPr/>
          <p:nvPr/>
        </p:nvPicPr>
        <p:blipFill>
          <a:blip r:embed="rId3"/>
          <a:stretch/>
        </p:blipFill>
        <p:spPr>
          <a:xfrm>
            <a:off x="2475360" y="5233320"/>
            <a:ext cx="5730480" cy="372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Google Shape;176;p16" descr=""/>
          <p:cNvPicPr/>
          <p:nvPr/>
        </p:nvPicPr>
        <p:blipFill>
          <a:blip r:embed="rId4"/>
          <a:stretch/>
        </p:blipFill>
        <p:spPr>
          <a:xfrm>
            <a:off x="9321840" y="5233320"/>
            <a:ext cx="5563800" cy="3724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81;p17"/>
          <p:cNvSpPr/>
          <p:nvPr/>
        </p:nvSpPr>
        <p:spPr>
          <a:xfrm>
            <a:off x="11725200" y="5721840"/>
            <a:ext cx="8487360" cy="6804720"/>
          </a:xfrm>
          <a:custGeom>
            <a:avLst/>
            <a:gdLst>
              <a:gd name="textAreaLeft" fmla="*/ 0 w 8487360"/>
              <a:gd name="textAreaRight" fmla="*/ 8487720 w 8487360"/>
              <a:gd name="textAreaTop" fmla="*/ 0 h 6804720"/>
              <a:gd name="textAreaBottom" fmla="*/ 6805080 h 680472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Google Shape;182;p17"/>
          <p:cNvSpPr/>
          <p:nvPr/>
        </p:nvSpPr>
        <p:spPr>
          <a:xfrm>
            <a:off x="-683640" y="-1147320"/>
            <a:ext cx="4155120" cy="3742560"/>
          </a:xfrm>
          <a:custGeom>
            <a:avLst/>
            <a:gdLst>
              <a:gd name="textAreaLeft" fmla="*/ 0 w 4155120"/>
              <a:gd name="textAreaRight" fmla="*/ 4155480 w 4155120"/>
              <a:gd name="textAreaTop" fmla="*/ 0 h 3742560"/>
              <a:gd name="textAreaBottom" fmla="*/ 3742920 h 374256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5086e5">
                  <a:alpha val="58000"/>
                </a:srgbClr>
              </a:gs>
              <a:gs pos="100000">
                <a:srgbClr val="91a4c4">
                  <a:alpha val="2800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Google Shape;183;p17"/>
          <p:cNvSpPr/>
          <p:nvPr/>
        </p:nvSpPr>
        <p:spPr>
          <a:xfrm>
            <a:off x="2751840" y="2595600"/>
            <a:ext cx="381384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683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Blo</a:t>
            </a:r>
            <a:r>
              <a:rPr b="1" lang="en-US" sz="680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č</a:t>
            </a:r>
            <a:r>
              <a:rPr b="1" lang="en-US" sz="683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ky</a:t>
            </a:r>
            <a:r>
              <a:rPr b="1" lang="en-US" sz="6830" strike="noStrike" u="none">
                <a:solidFill>
                  <a:srgbClr val="240960"/>
                </a:solidFill>
                <a:effectLst/>
                <a:uFillTx/>
                <a:latin typeface="Montserrat"/>
                <a:ea typeface="Montserrat"/>
              </a:rPr>
              <a:t> </a:t>
            </a:r>
            <a:endParaRPr b="0" lang="uk-UA" sz="68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45" name="Google Shape;184;p17"/>
          <p:cNvGrpSpPr/>
          <p:nvPr/>
        </p:nvGrpSpPr>
        <p:grpSpPr>
          <a:xfrm>
            <a:off x="2840040" y="-376560"/>
            <a:ext cx="1342800" cy="1342800"/>
            <a:chOff x="2840040" y="-376560"/>
            <a:chExt cx="1342800" cy="1342800"/>
          </a:xfrm>
        </p:grpSpPr>
        <p:sp>
          <p:nvSpPr>
            <p:cNvPr id="146" name="Google Shape;185;p17"/>
            <p:cNvSpPr/>
            <p:nvPr/>
          </p:nvSpPr>
          <p:spPr>
            <a:xfrm>
              <a:off x="2840040" y="-376560"/>
              <a:ext cx="1342800" cy="1342800"/>
            </a:xfrm>
            <a:custGeom>
              <a:avLst/>
              <a:gdLst>
                <a:gd name="textAreaLeft" fmla="*/ 0 w 1342800"/>
                <a:gd name="textAreaRight" fmla="*/ 1343160 w 1342800"/>
                <a:gd name="textAreaTop" fmla="*/ 0 h 1342800"/>
                <a:gd name="textAreaBottom" fmla="*/ 1343160 h 134280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57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7" name="Google Shape;186;p17"/>
            <p:cNvSpPr/>
            <p:nvPr/>
          </p:nvSpPr>
          <p:spPr>
            <a:xfrm>
              <a:off x="2965680" y="-313560"/>
              <a:ext cx="1090800" cy="115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48" name="Google Shape;187;p17"/>
          <p:cNvSpPr/>
          <p:nvPr/>
        </p:nvSpPr>
        <p:spPr>
          <a:xfrm>
            <a:off x="2194200" y="4967280"/>
            <a:ext cx="8076960" cy="12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US" sz="350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Usporiadané </a:t>
            </a:r>
            <a:r>
              <a:rPr b="1" lang="en-US" sz="350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bločky</a:t>
            </a:r>
            <a:r>
              <a:rPr b="1" lang="en-US" sz="350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 vždy pri sebe</a:t>
            </a:r>
            <a:endParaRPr b="0" lang="uk-UA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80000"/>
              </a:lnSpc>
              <a:spcBef>
                <a:spcPts val="1199"/>
              </a:spcBef>
              <a:tabLst>
                <a:tab algn="l" pos="0"/>
              </a:tabLst>
            </a:pPr>
            <a:endParaRPr b="0" lang="uk-UA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Google Shape;188;p17"/>
          <p:cNvSpPr/>
          <p:nvPr/>
        </p:nvSpPr>
        <p:spPr>
          <a:xfrm>
            <a:off x="2189520" y="6312960"/>
            <a:ext cx="8896680" cy="107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50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Možnosť filtrovania a prezerania účtovných dokladov podľa dátumu</a:t>
            </a:r>
            <a:endParaRPr b="0" lang="uk-UA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Google Shape;189;p17"/>
          <p:cNvSpPr/>
          <p:nvPr/>
        </p:nvSpPr>
        <p:spPr>
          <a:xfrm>
            <a:off x="11316600" y="1224000"/>
            <a:ext cx="5742360" cy="7647840"/>
          </a:xfrm>
          <a:custGeom>
            <a:avLst/>
            <a:gdLst>
              <a:gd name="textAreaLeft" fmla="*/ 0 w 5742360"/>
              <a:gd name="textAreaRight" fmla="*/ 5742720 w 5742360"/>
              <a:gd name="textAreaTop" fmla="*/ 0 h 7647840"/>
              <a:gd name="textAreaBottom" fmla="*/ 7648200 h 7647840"/>
            </a:gdLst>
            <a:ahLst/>
            <a:cxnLst/>
            <a:rect l="textAreaLeft" t="textAreaTop" r="textAreaRight" b="textAreaBottom"/>
            <a:pathLst>
              <a:path w="5742639" h="7648353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190;p17"/>
          <p:cNvSpPr/>
          <p:nvPr/>
        </p:nvSpPr>
        <p:spPr>
          <a:xfrm>
            <a:off x="12546720" y="1923480"/>
            <a:ext cx="3324600" cy="6250320"/>
          </a:xfrm>
          <a:custGeom>
            <a:avLst/>
            <a:gdLst>
              <a:gd name="textAreaLeft" fmla="*/ 0 w 3324600"/>
              <a:gd name="textAreaRight" fmla="*/ 3324960 w 3324600"/>
              <a:gd name="textAreaTop" fmla="*/ 0 h 6250320"/>
              <a:gd name="textAreaBottom" fmla="*/ 6250680 h 6250320"/>
            </a:gdLst>
            <a:ahLst/>
            <a:cxnLst/>
            <a:rect l="textAreaLeft" t="textAreaTop" r="textAreaRight" b="textAreaBottom"/>
            <a:pathLst>
              <a:path w="1018337" h="1914419">
                <a:moveTo>
                  <a:pt x="0" y="0"/>
                </a:moveTo>
                <a:lnTo>
                  <a:pt x="1018337" y="0"/>
                </a:lnTo>
                <a:lnTo>
                  <a:pt x="1018337" y="1914419"/>
                </a:lnTo>
                <a:lnTo>
                  <a:pt x="0" y="1914419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2" name="Google Shape;191;p17"/>
          <p:cNvGrpSpPr/>
          <p:nvPr/>
        </p:nvGrpSpPr>
        <p:grpSpPr>
          <a:xfrm>
            <a:off x="11623320" y="1477440"/>
            <a:ext cx="1342800" cy="1342800"/>
            <a:chOff x="11623320" y="1477440"/>
            <a:chExt cx="1342800" cy="1342800"/>
          </a:xfrm>
        </p:grpSpPr>
        <p:sp>
          <p:nvSpPr>
            <p:cNvPr id="153" name="Google Shape;192;p17"/>
            <p:cNvSpPr/>
            <p:nvPr/>
          </p:nvSpPr>
          <p:spPr>
            <a:xfrm>
              <a:off x="11623320" y="1477440"/>
              <a:ext cx="1342800" cy="1342800"/>
            </a:xfrm>
            <a:custGeom>
              <a:avLst/>
              <a:gdLst>
                <a:gd name="textAreaLeft" fmla="*/ 0 w 1342800"/>
                <a:gd name="textAreaRight" fmla="*/ 1343160 w 1342800"/>
                <a:gd name="textAreaTop" fmla="*/ 0 h 1342800"/>
                <a:gd name="textAreaBottom" fmla="*/ 1343160 h 134280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57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" name="Google Shape;193;p17"/>
            <p:cNvSpPr/>
            <p:nvPr/>
          </p:nvSpPr>
          <p:spPr>
            <a:xfrm>
              <a:off x="11749320" y="1540440"/>
              <a:ext cx="1090800" cy="1153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55" name="Google Shape;194;p17"/>
          <p:cNvSpPr/>
          <p:nvPr/>
        </p:nvSpPr>
        <p:spPr>
          <a:xfrm>
            <a:off x="16412400" y="844200"/>
            <a:ext cx="846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219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2025</a:t>
            </a:r>
            <a:endParaRPr b="0" lang="uk-UA" sz="2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Google Shape;195;p17"/>
          <p:cNvSpPr/>
          <p:nvPr/>
        </p:nvSpPr>
        <p:spPr>
          <a:xfrm>
            <a:off x="16050240" y="9473040"/>
            <a:ext cx="72360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Page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Google Shape;196;p17"/>
          <p:cNvSpPr/>
          <p:nvPr/>
        </p:nvSpPr>
        <p:spPr>
          <a:xfrm>
            <a:off x="16774200" y="9473040"/>
            <a:ext cx="48492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0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05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Google Shape;197;p17"/>
          <p:cNvSpPr/>
          <p:nvPr/>
        </p:nvSpPr>
        <p:spPr>
          <a:xfrm>
            <a:off x="1028880" y="9444600"/>
            <a:ext cx="414720" cy="414720"/>
          </a:xfrm>
          <a:custGeom>
            <a:avLst/>
            <a:gdLst>
              <a:gd name="textAreaLeft" fmla="*/ 0 w 414720"/>
              <a:gd name="textAreaRight" fmla="*/ 415080 w 414720"/>
              <a:gd name="textAreaTop" fmla="*/ 0 h 414720"/>
              <a:gd name="textAreaBottom" fmla="*/ 415080 h 414720"/>
            </a:gdLst>
            <a:ahLst/>
            <a:cxnLst/>
            <a:rect l="textAreaLeft" t="textAreaTop" r="textAreaRight" b="textAreaBottom"/>
            <a:pathLst>
              <a:path w="415258" h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Google Shape;198;p17"/>
          <p:cNvSpPr/>
          <p:nvPr/>
        </p:nvSpPr>
        <p:spPr>
          <a:xfrm>
            <a:off x="1697400" y="5094360"/>
            <a:ext cx="261720" cy="280080"/>
          </a:xfrm>
          <a:custGeom>
            <a:avLst/>
            <a:gdLst>
              <a:gd name="textAreaLeft" fmla="*/ 0 w 261720"/>
              <a:gd name="textAreaRight" fmla="*/ 262080 w 261720"/>
              <a:gd name="textAreaTop" fmla="*/ 0 h 280080"/>
              <a:gd name="textAreaBottom" fmla="*/ 280440 h 28008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Google Shape;199;p17"/>
          <p:cNvSpPr/>
          <p:nvPr/>
        </p:nvSpPr>
        <p:spPr>
          <a:xfrm>
            <a:off x="1697400" y="6437880"/>
            <a:ext cx="261720" cy="280080"/>
          </a:xfrm>
          <a:custGeom>
            <a:avLst/>
            <a:gdLst>
              <a:gd name="textAreaLeft" fmla="*/ 0 w 261720"/>
              <a:gd name="textAreaRight" fmla="*/ 262080 w 261720"/>
              <a:gd name="textAreaTop" fmla="*/ 0 h 280080"/>
              <a:gd name="textAreaBottom" fmla="*/ 280440 h 28008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1" name="Google Shape;200;p17" descr=""/>
          <p:cNvPicPr/>
          <p:nvPr/>
        </p:nvPicPr>
        <p:blipFill>
          <a:blip r:embed="rId4"/>
          <a:stretch/>
        </p:blipFill>
        <p:spPr>
          <a:xfrm>
            <a:off x="463320" y="626040"/>
            <a:ext cx="2449800" cy="77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2" name="Google Shape;201;p17" descr=""/>
          <p:cNvPicPr/>
          <p:nvPr/>
        </p:nvPicPr>
        <p:blipFill>
          <a:blip r:embed="rId5"/>
          <a:stretch/>
        </p:blipFill>
        <p:spPr>
          <a:xfrm>
            <a:off x="12546720" y="1923480"/>
            <a:ext cx="3324600" cy="625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206;p18"/>
          <p:cNvSpPr/>
          <p:nvPr/>
        </p:nvSpPr>
        <p:spPr>
          <a:xfrm>
            <a:off x="-140760" y="1514880"/>
            <a:ext cx="8614080" cy="7724520"/>
          </a:xfrm>
          <a:custGeom>
            <a:avLst/>
            <a:gdLst>
              <a:gd name="textAreaLeft" fmla="*/ 0 w 8614080"/>
              <a:gd name="textAreaRight" fmla="*/ 8614440 w 8614080"/>
              <a:gd name="textAreaTop" fmla="*/ 0 h 7724520"/>
              <a:gd name="textAreaBottom" fmla="*/ 7724880 h 7724520"/>
            </a:gdLst>
            <a:ahLst/>
            <a:cxnLst/>
            <a:rect l="textAreaLeft" t="textAreaTop" r="textAreaRight" b="textAreaBottom"/>
            <a:pathLst>
              <a:path w="534312" h="548070">
                <a:moveTo>
                  <a:pt x="0" y="0"/>
                </a:moveTo>
                <a:lnTo>
                  <a:pt x="534312" y="0"/>
                </a:lnTo>
                <a:lnTo>
                  <a:pt x="534312" y="548070"/>
                </a:lnTo>
                <a:lnTo>
                  <a:pt x="0" y="548070"/>
                </a:lnTo>
                <a:close/>
              </a:path>
            </a:pathLst>
          </a:custGeom>
          <a:gradFill rotWithShape="0">
            <a:gsLst>
              <a:gs pos="0">
                <a:srgbClr val="5086e5">
                  <a:alpha val="58000"/>
                </a:srgbClr>
              </a:gs>
              <a:gs pos="100000">
                <a:srgbClr val="91a4c4">
                  <a:alpha val="28000"/>
                </a:srgbClr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Google Shape;207;p18"/>
          <p:cNvSpPr/>
          <p:nvPr/>
        </p:nvSpPr>
        <p:spPr>
          <a:xfrm>
            <a:off x="15743520" y="-512280"/>
            <a:ext cx="2641320" cy="2224800"/>
          </a:xfrm>
          <a:custGeom>
            <a:avLst/>
            <a:gdLst>
              <a:gd name="textAreaLeft" fmla="*/ 0 w 2641320"/>
              <a:gd name="textAreaRight" fmla="*/ 2641680 w 2641320"/>
              <a:gd name="textAreaTop" fmla="*/ 0 h 2224800"/>
              <a:gd name="textAreaBottom" fmla="*/ 2225160 h 222480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2caf4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Google Shape;208;p18"/>
          <p:cNvSpPr/>
          <p:nvPr/>
        </p:nvSpPr>
        <p:spPr>
          <a:xfrm>
            <a:off x="16050240" y="9473040"/>
            <a:ext cx="72360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Page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Google Shape;209;p18"/>
          <p:cNvSpPr/>
          <p:nvPr/>
        </p:nvSpPr>
        <p:spPr>
          <a:xfrm>
            <a:off x="16774200" y="9473040"/>
            <a:ext cx="35424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0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06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67" name="Google Shape;210;p18"/>
          <p:cNvGrpSpPr/>
          <p:nvPr/>
        </p:nvGrpSpPr>
        <p:grpSpPr>
          <a:xfrm>
            <a:off x="9029160" y="2339280"/>
            <a:ext cx="1256040" cy="1256040"/>
            <a:chOff x="9029160" y="2339280"/>
            <a:chExt cx="1256040" cy="1256040"/>
          </a:xfrm>
        </p:grpSpPr>
        <p:sp>
          <p:nvSpPr>
            <p:cNvPr id="168" name="Google Shape;211;p18"/>
            <p:cNvSpPr/>
            <p:nvPr/>
          </p:nvSpPr>
          <p:spPr>
            <a:xfrm>
              <a:off x="9029160" y="2339280"/>
              <a:ext cx="1256040" cy="1256040"/>
            </a:xfrm>
            <a:custGeom>
              <a:avLst/>
              <a:gdLst>
                <a:gd name="textAreaLeft" fmla="*/ 0 w 1256040"/>
                <a:gd name="textAreaRight" fmla="*/ 1256400 w 1256040"/>
                <a:gd name="textAreaTop" fmla="*/ 0 h 1256040"/>
                <a:gd name="textAreaBottom" fmla="*/ 1256400 h 12560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95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" name="Google Shape;212;p18"/>
            <p:cNvSpPr/>
            <p:nvPr/>
          </p:nvSpPr>
          <p:spPr>
            <a:xfrm>
              <a:off x="9146880" y="2398320"/>
              <a:ext cx="1020240" cy="107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70" name="Google Shape;213;p18"/>
          <p:cNvSpPr/>
          <p:nvPr/>
        </p:nvSpPr>
        <p:spPr>
          <a:xfrm>
            <a:off x="9526320" y="3114000"/>
            <a:ext cx="7310520" cy="84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en-US" sz="6830" strike="noStrike" u="none">
                <a:solidFill>
                  <a:schemeClr val="dk1"/>
                </a:solidFill>
                <a:effectLst/>
                <a:uFillTx/>
                <a:latin typeface="Montserrat"/>
                <a:ea typeface="Montserrat"/>
              </a:rPr>
              <a:t>Ai assistant</a:t>
            </a:r>
            <a:endParaRPr b="0" lang="uk-UA" sz="68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Google Shape;214;p18"/>
          <p:cNvSpPr/>
          <p:nvPr/>
        </p:nvSpPr>
        <p:spPr>
          <a:xfrm>
            <a:off x="10118880" y="4750920"/>
            <a:ext cx="6574320" cy="6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240960"/>
                </a:solidFill>
                <a:effectLst/>
                <a:uFillTx/>
                <a:latin typeface="Montserrat"/>
                <a:ea typeface="Montserrat"/>
              </a:rPr>
              <a:t>Pomocou chatbota môžeme získať konkrétnu odpoveď na našu otázku.</a:t>
            </a:r>
            <a:endParaRPr b="0" lang="uk-UA" sz="1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Google Shape;215;p18"/>
          <p:cNvSpPr/>
          <p:nvPr/>
        </p:nvSpPr>
        <p:spPr>
          <a:xfrm>
            <a:off x="10161360" y="5938200"/>
            <a:ext cx="6574320" cy="28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240960"/>
                </a:solidFill>
                <a:effectLst/>
                <a:uFillTx/>
                <a:latin typeface="Montserrat"/>
                <a:ea typeface="Montserrat"/>
              </a:rPr>
              <a:t>Poskytuje správy a vyhľadávanie v jednoduchom jazyku</a:t>
            </a:r>
            <a:endParaRPr b="0" lang="uk-UA" sz="1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Google Shape;216;p18"/>
          <p:cNvSpPr/>
          <p:nvPr/>
        </p:nvSpPr>
        <p:spPr>
          <a:xfrm>
            <a:off x="10118880" y="7125840"/>
            <a:ext cx="657432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0" lang="en-US" sz="1850" strike="noStrike" u="none">
                <a:solidFill>
                  <a:srgbClr val="240960"/>
                </a:solidFill>
                <a:effectLst/>
                <a:uFillTx/>
                <a:latin typeface="Montserrat"/>
                <a:ea typeface="Montserrat"/>
              </a:rPr>
              <a:t>Porovnanie </a:t>
            </a:r>
            <a:endParaRPr b="0" lang="uk-UA" sz="1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Google Shape;217;p18"/>
          <p:cNvSpPr/>
          <p:nvPr/>
        </p:nvSpPr>
        <p:spPr>
          <a:xfrm>
            <a:off x="1028880" y="9444600"/>
            <a:ext cx="414720" cy="414720"/>
          </a:xfrm>
          <a:custGeom>
            <a:avLst/>
            <a:gdLst>
              <a:gd name="textAreaLeft" fmla="*/ 0 w 414720"/>
              <a:gd name="textAreaRight" fmla="*/ 415080 w 414720"/>
              <a:gd name="textAreaTop" fmla="*/ 0 h 414720"/>
              <a:gd name="textAreaBottom" fmla="*/ 415080 h 414720"/>
            </a:gdLst>
            <a:ahLst/>
            <a:cxnLst/>
            <a:rect l="textAreaLeft" t="textAreaTop" r="textAreaRight" b="textAreaBottom"/>
            <a:pathLst>
              <a:path w="415258" h="415258">
                <a:moveTo>
                  <a:pt x="0" y="0"/>
                </a:moveTo>
                <a:lnTo>
                  <a:pt x="415258" y="0"/>
                </a:lnTo>
                <a:lnTo>
                  <a:pt x="415258" y="415258"/>
                </a:lnTo>
                <a:lnTo>
                  <a:pt x="0" y="4152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uk-UA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Google Shape;218;p18"/>
          <p:cNvSpPr/>
          <p:nvPr/>
        </p:nvSpPr>
        <p:spPr>
          <a:xfrm>
            <a:off x="16412400" y="844200"/>
            <a:ext cx="846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219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2025</a:t>
            </a:r>
            <a:endParaRPr b="0" lang="uk-UA" sz="2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76" name="Google Shape;219;p18"/>
          <p:cNvGrpSpPr/>
          <p:nvPr/>
        </p:nvGrpSpPr>
        <p:grpSpPr>
          <a:xfrm>
            <a:off x="17332200" y="919440"/>
            <a:ext cx="1256040" cy="1256040"/>
            <a:chOff x="17332200" y="919440"/>
            <a:chExt cx="1256040" cy="1256040"/>
          </a:xfrm>
        </p:grpSpPr>
        <p:sp>
          <p:nvSpPr>
            <p:cNvPr id="177" name="Google Shape;220;p18"/>
            <p:cNvSpPr/>
            <p:nvPr/>
          </p:nvSpPr>
          <p:spPr>
            <a:xfrm>
              <a:off x="17332200" y="919440"/>
              <a:ext cx="1256040" cy="1256040"/>
            </a:xfrm>
            <a:custGeom>
              <a:avLst/>
              <a:gdLst>
                <a:gd name="textAreaLeft" fmla="*/ 0 w 1256040"/>
                <a:gd name="textAreaRight" fmla="*/ 1256400 w 1256040"/>
                <a:gd name="textAreaTop" fmla="*/ 0 h 1256040"/>
                <a:gd name="textAreaBottom" fmla="*/ 1256400 h 125604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95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8" name="Google Shape;221;p18"/>
            <p:cNvSpPr/>
            <p:nvPr/>
          </p:nvSpPr>
          <p:spPr>
            <a:xfrm>
              <a:off x="17449920" y="978480"/>
              <a:ext cx="1020600" cy="107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79" name="Google Shape;222;p18"/>
          <p:cNvSpPr/>
          <p:nvPr/>
        </p:nvSpPr>
        <p:spPr>
          <a:xfrm>
            <a:off x="9526320" y="4884120"/>
            <a:ext cx="261720" cy="241560"/>
          </a:xfrm>
          <a:custGeom>
            <a:avLst/>
            <a:gdLst>
              <a:gd name="textAreaLeft" fmla="*/ 0 w 261720"/>
              <a:gd name="textAreaRight" fmla="*/ 262080 w 261720"/>
              <a:gd name="textAreaTop" fmla="*/ 0 h 241560"/>
              <a:gd name="textAreaBottom" fmla="*/ 241920 h 24156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2caf4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0" name="Google Shape;223;p18" descr=""/>
          <p:cNvPicPr/>
          <p:nvPr/>
        </p:nvPicPr>
        <p:blipFill>
          <a:blip r:embed="rId2"/>
          <a:stretch/>
        </p:blipFill>
        <p:spPr>
          <a:xfrm>
            <a:off x="429480" y="358560"/>
            <a:ext cx="2449800" cy="77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Google Shape;224;p18"/>
          <p:cNvSpPr/>
          <p:nvPr/>
        </p:nvSpPr>
        <p:spPr>
          <a:xfrm>
            <a:off x="9526320" y="6146280"/>
            <a:ext cx="261720" cy="241560"/>
          </a:xfrm>
          <a:custGeom>
            <a:avLst/>
            <a:gdLst>
              <a:gd name="textAreaLeft" fmla="*/ 0 w 261720"/>
              <a:gd name="textAreaRight" fmla="*/ 262080 w 261720"/>
              <a:gd name="textAreaTop" fmla="*/ 0 h 241560"/>
              <a:gd name="textAreaBottom" fmla="*/ 241920 h 24156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2caf4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2" name="Google Shape;225;p18" descr=""/>
          <p:cNvPicPr/>
          <p:nvPr/>
        </p:nvPicPr>
        <p:blipFill>
          <a:blip r:embed="rId3"/>
          <a:stretch/>
        </p:blipFill>
        <p:spPr>
          <a:xfrm>
            <a:off x="820440" y="2339280"/>
            <a:ext cx="7279560" cy="626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3" name="Google Shape;226;p18"/>
          <p:cNvSpPr/>
          <p:nvPr/>
        </p:nvSpPr>
        <p:spPr>
          <a:xfrm>
            <a:off x="9526320" y="7190280"/>
            <a:ext cx="261720" cy="241560"/>
          </a:xfrm>
          <a:custGeom>
            <a:avLst/>
            <a:gdLst>
              <a:gd name="textAreaLeft" fmla="*/ 0 w 261720"/>
              <a:gd name="textAreaRight" fmla="*/ 262080 w 261720"/>
              <a:gd name="textAreaTop" fmla="*/ 0 h 241560"/>
              <a:gd name="textAreaBottom" fmla="*/ 241920 h 24156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2caf4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3fe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231;p19"/>
          <p:cNvSpPr/>
          <p:nvPr/>
        </p:nvSpPr>
        <p:spPr>
          <a:xfrm>
            <a:off x="4733640" y="2035440"/>
            <a:ext cx="3191760" cy="3029400"/>
          </a:xfrm>
          <a:custGeom>
            <a:avLst/>
            <a:gdLst>
              <a:gd name="textAreaLeft" fmla="*/ 0 w 3191760"/>
              <a:gd name="textAreaRight" fmla="*/ 3192120 w 3191760"/>
              <a:gd name="textAreaTop" fmla="*/ 0 h 3029400"/>
              <a:gd name="textAreaBottom" fmla="*/ 3029760 h 3029400"/>
            </a:gdLst>
            <a:ahLst/>
            <a:cxnLst/>
            <a:rect l="textAreaLeft" t="textAreaTop" r="textAreaRight" b="textAreaBottom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0">
            <a:gsLst>
              <a:gs pos="0">
                <a:srgbClr val="2870ed"/>
              </a:gs>
              <a:gs pos="100000">
                <a:srgbClr val="b9cdf1"/>
              </a:gs>
            </a:gsLst>
            <a:lin ang="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uk-UA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Google Shape;232;p19"/>
          <p:cNvSpPr/>
          <p:nvPr/>
        </p:nvSpPr>
        <p:spPr>
          <a:xfrm>
            <a:off x="5233320" y="3315960"/>
            <a:ext cx="7055280" cy="166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1" lang="en-US" sz="13539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Thank</a:t>
            </a:r>
            <a:endParaRPr b="0" lang="uk-UA" sz="1353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Google Shape;233;p19"/>
          <p:cNvSpPr/>
          <p:nvPr/>
        </p:nvSpPr>
        <p:spPr>
          <a:xfrm>
            <a:off x="6389640" y="4760640"/>
            <a:ext cx="4990320" cy="166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80000"/>
              </a:lnSpc>
              <a:tabLst>
                <a:tab algn="l" pos="0"/>
              </a:tabLst>
            </a:pPr>
            <a:r>
              <a:rPr b="0" lang="en-US" sz="13539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You.</a:t>
            </a:r>
            <a:endParaRPr b="0" lang="uk-UA" sz="13539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87" name="Google Shape;234;p19"/>
          <p:cNvGrpSpPr/>
          <p:nvPr/>
        </p:nvGrpSpPr>
        <p:grpSpPr>
          <a:xfrm>
            <a:off x="10323000" y="3083760"/>
            <a:ext cx="2667960" cy="2667960"/>
            <a:chOff x="10323000" y="3083760"/>
            <a:chExt cx="2667960" cy="2667960"/>
          </a:xfrm>
        </p:grpSpPr>
        <p:sp>
          <p:nvSpPr>
            <p:cNvPr id="188" name="Google Shape;235;p19"/>
            <p:cNvSpPr/>
            <p:nvPr/>
          </p:nvSpPr>
          <p:spPr>
            <a:xfrm rot="14242800">
              <a:off x="10690920" y="3452040"/>
              <a:ext cx="1931400" cy="1931400"/>
            </a:xfrm>
            <a:custGeom>
              <a:avLst/>
              <a:gdLst>
                <a:gd name="textAreaLeft" fmla="*/ 0 w 1931400"/>
                <a:gd name="textAreaRight" fmla="*/ 1931760 w 1931400"/>
                <a:gd name="textAreaTop" fmla="*/ 0 h 1931400"/>
                <a:gd name="textAreaBottom" fmla="*/ 1931760 h 193140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3c67bf">
                    <a:alpha val="57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" name="Google Shape;236;p19"/>
            <p:cNvSpPr/>
            <p:nvPr/>
          </p:nvSpPr>
          <p:spPr>
            <a:xfrm rot="14242800">
              <a:off x="10833840" y="3611880"/>
              <a:ext cx="1569240" cy="1659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47000"/>
                </a:lnSpc>
                <a:tabLst>
                  <a:tab algn="l" pos="0"/>
                </a:tabLst>
              </a:pPr>
              <a:endParaRPr b="0" lang="uk-UA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90" name="Google Shape;237;p19"/>
          <p:cNvSpPr/>
          <p:nvPr/>
        </p:nvSpPr>
        <p:spPr>
          <a:xfrm>
            <a:off x="16412400" y="844200"/>
            <a:ext cx="846720" cy="33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219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2025</a:t>
            </a:r>
            <a:endParaRPr b="0" lang="uk-UA" sz="21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Google Shape;238;p19"/>
          <p:cNvSpPr/>
          <p:nvPr/>
        </p:nvSpPr>
        <p:spPr>
          <a:xfrm>
            <a:off x="16050240" y="9473040"/>
            <a:ext cx="72360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1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Page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Google Shape;239;p19"/>
          <p:cNvSpPr/>
          <p:nvPr/>
        </p:nvSpPr>
        <p:spPr>
          <a:xfrm>
            <a:off x="16774200" y="9473040"/>
            <a:ext cx="354240" cy="27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2000"/>
              </a:lnSpc>
              <a:tabLst>
                <a:tab algn="l" pos="0"/>
              </a:tabLst>
            </a:pPr>
            <a:r>
              <a:rPr b="0" lang="en-US" sz="1820" strike="noStrike" u="none">
                <a:solidFill>
                  <a:srgbClr val="2c2c2c"/>
                </a:solidFill>
                <a:effectLst/>
                <a:uFillTx/>
                <a:latin typeface="Montserrat"/>
                <a:ea typeface="Montserrat"/>
              </a:rPr>
              <a:t>07</a:t>
            </a:r>
            <a:endParaRPr b="0" lang="uk-UA" sz="182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3" name="Google Shape;240;p19" descr=""/>
          <p:cNvPicPr/>
          <p:nvPr/>
        </p:nvPicPr>
        <p:blipFill>
          <a:blip r:embed="rId1"/>
          <a:stretch/>
        </p:blipFill>
        <p:spPr>
          <a:xfrm>
            <a:off x="463320" y="626040"/>
            <a:ext cx="2449800" cy="771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2c2c2c"/>
      </a:dk1>
      <a:lt1>
        <a:srgbClr val="e3fef9"/>
      </a:lt1>
      <a:dk2>
        <a:srgbClr val="2c2c2c"/>
      </a:dk2>
      <a:lt2>
        <a:srgbClr val="e3fef9"/>
      </a:lt2>
      <a:accent1>
        <a:srgbClr val="2870ed"/>
      </a:accent1>
      <a:accent2>
        <a:srgbClr val="6b99e8"/>
      </a:accent2>
      <a:accent3>
        <a:srgbClr val="2870ed"/>
      </a:accent3>
      <a:accent4>
        <a:srgbClr val="6b99e8"/>
      </a:accent4>
      <a:accent5>
        <a:srgbClr val="2870ed"/>
      </a:accent5>
      <a:accent6>
        <a:srgbClr val="6b99e8"/>
      </a:accent6>
      <a:hlink>
        <a:srgbClr val="2870ed"/>
      </a:hlink>
      <a:folHlink>
        <a:srgbClr val="6b99e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LibreOffice/25.8.2.2$Linux_X86_64 LibreOffice_project/580$Build-2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uk-UA</dc:language>
  <cp:lastModifiedBy/>
  <dcterms:modified xsi:type="dcterms:W3CDTF">2025-11-08T08:14:15Z</dcterms:modified>
  <cp:revision>2</cp:revision>
  <dc:subject/>
  <dc:title/>
</cp:coreProperties>
</file>